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52" r:id="rId2"/>
    <p:sldId id="355" r:id="rId3"/>
    <p:sldId id="353" r:id="rId4"/>
    <p:sldId id="350" r:id="rId5"/>
    <p:sldId id="358" r:id="rId6"/>
    <p:sldId id="359" r:id="rId7"/>
  </p:sldIdLst>
  <p:sldSz cx="5321300" cy="7556500"/>
  <p:notesSz cx="6808788" cy="9940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0" d="100"/>
          <a:sy n="70" d="100"/>
        </p:scale>
        <p:origin x="133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81178" y="860564"/>
            <a:ext cx="17892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1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21.12.2023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635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/>
          <a:stretch>
            <a:fillRect/>
          </a:stretch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81178" y="860564"/>
            <a:ext cx="17892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2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21.12.2023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635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81178" y="860564"/>
            <a:ext cx="17892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3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21.12.2023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635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81178" y="860564"/>
            <a:ext cx="17892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4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21.12.2023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635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idorenko\Desktop\приложение 4 пра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47470" cy="7556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684251" y="1022"/>
            <a:ext cx="1643399" cy="133882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5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21.12.2023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635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4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24.06.2009 № 1288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NSidorenko\Desktop\прил 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169" y="0"/>
            <a:ext cx="5347470" cy="75565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684251" y="1022"/>
            <a:ext cx="1643399" cy="133882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6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21.12.2023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635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6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24.06.2009 № 1288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</TotalTime>
  <Words>96</Words>
  <Application>Microsoft Office PowerPoint</Application>
  <PresentationFormat>Произвольный</PresentationFormat>
  <Paragraphs>34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Сидоренко Надежда Сергеевна</dc:creator>
  <cp:lastModifiedBy>Москалева Ольга Витальевна</cp:lastModifiedBy>
  <cp:revision>9</cp:revision>
  <dcterms:created xsi:type="dcterms:W3CDTF">2006-08-16T00:00:00Z</dcterms:created>
  <dcterms:modified xsi:type="dcterms:W3CDTF">2023-12-15T09:31:09Z</dcterms:modified>
</cp:coreProperties>
</file>