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1"/>
  </p:notesMasterIdLst>
  <p:sldIdLst>
    <p:sldId id="311" r:id="rId2"/>
    <p:sldId id="263" r:id="rId3"/>
    <p:sldId id="272" r:id="rId4"/>
    <p:sldId id="273" r:id="rId5"/>
    <p:sldId id="312" r:id="rId6"/>
    <p:sldId id="313" r:id="rId7"/>
    <p:sldId id="316" r:id="rId8"/>
    <p:sldId id="282" r:id="rId9"/>
    <p:sldId id="292" r:id="rId10"/>
    <p:sldId id="294" r:id="rId11"/>
    <p:sldId id="310" r:id="rId12"/>
    <p:sldId id="315" r:id="rId13"/>
    <p:sldId id="314" r:id="rId14"/>
    <p:sldId id="318" r:id="rId15"/>
    <p:sldId id="319" r:id="rId16"/>
    <p:sldId id="320" r:id="rId17"/>
    <p:sldId id="321" r:id="rId18"/>
    <p:sldId id="322" r:id="rId19"/>
    <p:sldId id="324" r:id="rId20"/>
    <p:sldId id="325" r:id="rId21"/>
    <p:sldId id="327" r:id="rId22"/>
    <p:sldId id="328" r:id="rId23"/>
    <p:sldId id="626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4" r:id="rId56"/>
    <p:sldId id="365" r:id="rId57"/>
    <p:sldId id="367" r:id="rId58"/>
    <p:sldId id="368" r:id="rId59"/>
    <p:sldId id="370" r:id="rId60"/>
    <p:sldId id="372" r:id="rId61"/>
    <p:sldId id="373" r:id="rId62"/>
    <p:sldId id="374" r:id="rId63"/>
    <p:sldId id="375" r:id="rId64"/>
    <p:sldId id="376" r:id="rId65"/>
    <p:sldId id="377" r:id="rId66"/>
    <p:sldId id="378" r:id="rId67"/>
    <p:sldId id="386" r:id="rId68"/>
    <p:sldId id="389" r:id="rId69"/>
    <p:sldId id="390" r:id="rId70"/>
    <p:sldId id="392" r:id="rId71"/>
    <p:sldId id="393" r:id="rId72"/>
    <p:sldId id="394" r:id="rId73"/>
    <p:sldId id="395" r:id="rId74"/>
    <p:sldId id="397" r:id="rId75"/>
    <p:sldId id="398" r:id="rId76"/>
    <p:sldId id="399" r:id="rId77"/>
    <p:sldId id="400" r:id="rId78"/>
    <p:sldId id="402" r:id="rId79"/>
    <p:sldId id="405" r:id="rId80"/>
    <p:sldId id="406" r:id="rId81"/>
    <p:sldId id="408" r:id="rId82"/>
    <p:sldId id="412" r:id="rId83"/>
    <p:sldId id="415" r:id="rId84"/>
    <p:sldId id="416" r:id="rId85"/>
    <p:sldId id="417" r:id="rId86"/>
    <p:sldId id="418" r:id="rId87"/>
    <p:sldId id="420" r:id="rId88"/>
    <p:sldId id="421" r:id="rId89"/>
    <p:sldId id="422" r:id="rId90"/>
    <p:sldId id="423" r:id="rId91"/>
    <p:sldId id="424" r:id="rId92"/>
    <p:sldId id="426" r:id="rId93"/>
    <p:sldId id="427" r:id="rId94"/>
    <p:sldId id="428" r:id="rId95"/>
    <p:sldId id="429" r:id="rId96"/>
    <p:sldId id="431" r:id="rId97"/>
    <p:sldId id="433" r:id="rId98"/>
    <p:sldId id="434" r:id="rId99"/>
    <p:sldId id="628" r:id="rId100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2" autoAdjust="0"/>
    <p:restoredTop sz="86426" autoAdjust="0"/>
  </p:normalViewPr>
  <p:slideViewPr>
    <p:cSldViewPr>
      <p:cViewPr>
        <p:scale>
          <a:sx n="95" d="100"/>
          <a:sy n="95" d="100"/>
        </p:scale>
        <p:origin x="-1866" y="-78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13878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77.xml"/><Relationship Id="rId1" Type="http://schemas.openxmlformats.org/officeDocument/2006/relationships/slide" Target="slides/slide3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99" y="0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5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99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09957-31B3-4107-B00E-13888D62483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tiff"/><Relationship Id="rId4" Type="http://schemas.openxmlformats.org/officeDocument/2006/relationships/oleObject" Target="../embeddings/_________Microsoft_Office_Word_97_-_20032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5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8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69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1.tif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2.tif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3.tif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4.tif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5.tif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6.tif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7.tif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8.tif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79.tif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1.tif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2.tif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3.tif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4.tif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5.tif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6.tif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7.tif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8.tif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89.tif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1.tif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2.tif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3.tif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4.tif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5.tif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6.tif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97.tif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98.tif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99.tif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, 6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2500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331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314" name="Документ" r:id="rId3" imgW="4262628" imgH="126492" progId="Word.Document.8">
              <p:embed/>
            </p:oleObj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4, 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2" name="Документ" r:id="rId3" imgW="4262628" imgH="126492" progId="Word.Document.8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8434" name="Документ" r:id="rId3" imgW="4262628" imgH="126492" progId="Word.Document.8">
              <p:embed/>
            </p:oleObj>
          </a:graphicData>
        </a:graphic>
      </p:graphicFrame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8,77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9458" name="Документ" r:id="rId3" imgW="4262628" imgH="126492" progId="Word.Document.8">
              <p:embed/>
            </p:oleObj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9,84,104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1506" name="Документ" r:id="rId3" imgW="4262628" imgH="126492" progId="Word.Document.8">
              <p:embed/>
            </p:oleObj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4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2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,60,68_15000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2530" name="Документ" r:id="rId3" imgW="4262628" imgH="126492" progId="Word.Document.8">
              <p:embed/>
            </p:oleObj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2, 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0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4578" name="Документ" r:id="rId3" imgW="4262628" imgH="126492" progId="Word.Document.8">
              <p:embed/>
            </p:oleObj>
          </a:graphicData>
        </a:graphic>
      </p:graphicFrame>
      <p:sp>
        <p:nvSpPr>
          <p:cNvPr id="24581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4582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4,7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5602" name="Документ" r:id="rId3" imgW="4262628" imgH="126492" progId="Word.Document.8">
              <p:embed/>
            </p:oleObj>
          </a:graphicData>
        </a:graphic>
      </p:graphicFrame>
      <p:sp>
        <p:nvSpPr>
          <p:cNvPr id="256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56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7650" name="Документ" r:id="rId3" imgW="4262628" imgH="126492" progId="Word.Document.8">
              <p:embed/>
            </p:oleObj>
          </a:graphicData>
        </a:graphic>
      </p:graphicFrame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</a:t>
            </a:r>
            <a:r>
              <a:rPr lang="ru-RU" altLang="ru-RU" sz="900" dirty="0" smtClean="0"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8674" name="Документ" r:id="rId3" imgW="4262628" imgH="126492" progId="Word.Document.8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9698" name="Документ" r:id="rId3" imgW="4262628" imgH="126492" progId="Word.Document.8">
              <p:embed/>
            </p:oleObj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9,12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22" name="Документ" r:id="rId3" imgW="4262628" imgH="126492" progId="Word.Document.8">
              <p:embed/>
            </p:oleObj>
          </a:graphicData>
        </a:graphic>
      </p:graphicFrame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1, 6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074" name="Документ" r:id="rId3" imgW="4262628" imgH="126492" progId="Word.Document.8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3</a:t>
            </a:r>
            <a:endParaRPr lang="ru-RU" altLang="ru-RU" sz="90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5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6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892" name="Rectangle 1027"/>
          <p:cNvSpPr>
            <a:spLocks noChangeArrowheads="1"/>
          </p:cNvSpPr>
          <p:nvPr/>
        </p:nvSpPr>
        <p:spPr bwMode="auto">
          <a:xfrm>
            <a:off x="339055" y="5238948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7890" name="Документ" r:id="rId3" imgW="4262628" imgH="126492" progId="Word.Document.8">
              <p:embed/>
            </p:oleObj>
          </a:graphicData>
        </a:graphic>
      </p:graphicFrame>
      <p:sp>
        <p:nvSpPr>
          <p:cNvPr id="37893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7894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7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4" name="Документ" r:id="rId3" imgW="4262628" imgH="126492" progId="Word.Document.8">
              <p:embed/>
            </p:oleObj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8" name="Документ" r:id="rId3" imgW="4262628" imgH="126492" progId="Word.Document.8">
              <p:embed/>
            </p:oleObj>
          </a:graphicData>
        </a:graphic>
      </p:graphicFrame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9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2" name="Документ" r:id="rId3" imgW="4262628" imgH="126492" progId="Word.Document.8">
              <p:embed/>
            </p:oleObj>
          </a:graphicData>
        </a:graphic>
      </p:graphicFrame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0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6" name="Документ" r:id="rId3" imgW="4262628" imgH="126492" progId="Word.Document.8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10" name="Документ" r:id="rId3" imgW="4262628" imgH="126492" progId="Word.Document.8">
              <p:embed/>
            </p:oleObj>
          </a:graphicData>
        </a:graphic>
      </p:graphicFrame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4" name="Документ" r:id="rId3" imgW="4262628" imgH="126492" progId="Word.Document.8">
              <p:embed/>
            </p:oleObj>
          </a:graphicData>
        </a:graphic>
      </p:graphicFrame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4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8" name="Документ" r:id="rId3" imgW="4262628" imgH="126492" progId="Word.Document.8">
              <p:embed/>
            </p:oleObj>
          </a:graphicData>
        </a:graphic>
      </p:graphicFrame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4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2" name="Документ" r:id="rId3" imgW="4262628" imgH="126492" progId="Word.Document.8">
              <p:embed/>
            </p:oleObj>
          </a:graphicData>
        </a:graphic>
      </p:graphicFrame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5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6" name="Document" r:id="rId3" imgW="4262628" imgH="126492" progId="Word.Document.8">
              <p:embed/>
            </p:oleObj>
          </a:graphicData>
        </a:graphic>
      </p:graphicFrame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6,79,80,9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26580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30" name="Документ" r:id="rId3" imgW="4262628" imgH="126492" progId="Word.Document.8">
              <p:embed/>
            </p:oleObj>
          </a:graphicData>
        </a:graphic>
      </p:graphicFrame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7,5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1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4" name="Документ" r:id="rId3" imgW="4262628" imgH="126492" progId="Word.Document.8">
              <p:embed/>
            </p:oleObj>
          </a:graphicData>
        </a:graphic>
      </p:graphicFrame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0178" name="Документ" r:id="rId3" imgW="4262628" imgH="126492" progId="Word.Document.8">
              <p:embed/>
            </p:oleObj>
          </a:graphicData>
        </a:graphic>
      </p:graphicFrame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9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2" name="Документ" r:id="rId3" imgW="4262628" imgH="126492" progId="Word.Document.8">
              <p:embed/>
            </p:oleObj>
          </a:graphicData>
        </a:graphic>
      </p:graphicFrame>
      <p:sp>
        <p:nvSpPr>
          <p:cNvPr id="51205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1206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3250" name="Документ" r:id="rId3" imgW="4262628" imgH="126492" progId="Word.Document.8">
              <p:embed/>
            </p:oleObj>
          </a:graphicData>
        </a:graphic>
      </p:graphicFrame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2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4274" name="Документ" r:id="rId3" imgW="4262628" imgH="126492" progId="Word.Document.8">
              <p:embed/>
            </p:oleObj>
          </a:graphicData>
        </a:graphic>
      </p:graphicFrame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3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5298" name="Документ" r:id="rId3" imgW="4262628" imgH="126492" progId="Word.Document.8">
              <p:embed/>
            </p:oleObj>
          </a:graphicData>
        </a:graphic>
      </p:graphicFrame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5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63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6322" name="Документ" r:id="rId3" imgW="4262628" imgH="126492" progId="Word.Document.8">
              <p:embed/>
            </p:oleObj>
          </a:graphicData>
        </a:graphic>
      </p:graphicFrame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7346" name="Документ" r:id="rId3" imgW="4262628" imgH="126492" progId="Word.Document.8">
              <p:embed/>
            </p:oleObj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8370" name="Документ" r:id="rId3" imgW="4262628" imgH="126492" progId="Word.Document.8">
              <p:embed/>
            </p:oleObj>
          </a:graphicData>
        </a:graphic>
      </p:graphicFrame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7,125, 127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93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9394" name="Документ" r:id="rId3" imgW="4262628" imgH="126492" progId="Word.Document.8">
              <p:embed/>
            </p:oleObj>
          </a:graphicData>
        </a:graphic>
      </p:graphicFrame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4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0418" name="Документ" r:id="rId3" imgW="4262628" imgH="126492" progId="Word.Document.8">
              <p:embed/>
            </p:oleObj>
          </a:graphicData>
        </a:graphic>
      </p:graphicFrame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9,10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2466" name="Документ" r:id="rId3" imgW="4262628" imgH="126492" progId="Word.Document.8">
              <p:embed/>
            </p:oleObj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3490" name="Документ" r:id="rId3" imgW="4262628" imgH="126492" progId="Word.Document.8">
              <p:embed/>
            </p:oleObj>
          </a:graphicData>
        </a:graphic>
      </p:graphicFrame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5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4,87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latin typeface="Arial" charset="0"/>
              </a:rPr>
              <a:t>Приложение 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5,108,13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7,76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9,9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1,81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7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2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57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5" descr="74,97,132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525" y="1965325"/>
            <a:ext cx="4327525" cy="3090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5" descr="75,83_15000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55" y="1926580"/>
            <a:ext cx="4324350" cy="3230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8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70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8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80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8066" name="Документ" r:id="rId3" imgW="4262628" imgH="126492" progId="Word.Document.8">
              <p:embed/>
            </p:oleObj>
          </a:graphicData>
        </a:graphic>
      </p:graphicFrame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01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9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62" name="Документ" r:id="rId3" imgW="4262628" imgH="126492" progId="Word.Document.8">
              <p:embed/>
            </p:oleObj>
          </a:graphicData>
        </a:graphic>
      </p:graphicFrame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9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1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6" name="Документ" r:id="rId3" imgW="4262628" imgH="126492" progId="Word.Document.8">
              <p:embed/>
            </p:oleObj>
          </a:graphicData>
        </a:graphic>
      </p:graphicFrame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4" name="Документ" r:id="rId3" imgW="4262628" imgH="126492" progId="Word.Document.8">
              <p:embed/>
            </p:oleObj>
          </a:graphicData>
        </a:graphic>
      </p:graphicFrame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626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8" name="Документ" r:id="rId3" imgW="4262628" imgH="126492" progId="Word.Document.8">
              <p:embed/>
            </p:oleObj>
          </a:graphicData>
        </a:graphic>
      </p:graphicFrame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9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2" name="Документ" r:id="rId3" imgW="4262628" imgH="126492" progId="Word.Document.8">
              <p:embed/>
            </p:oleObj>
          </a:graphicData>
        </a:graphic>
      </p:graphicFrame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10" name="Рисунок 9" descr="4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6" name="Документ" r:id="rId3" imgW="4262628" imgH="126492" progId="Word.Document.8">
              <p:embed/>
            </p:oleObj>
          </a:graphicData>
        </a:graphic>
      </p:graphicFrame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9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3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0354" name="Документ" r:id="rId3" imgW="4262628" imgH="126492" progId="Word.Document.8">
              <p:embed/>
            </p:oleObj>
          </a:graphicData>
        </a:graphic>
      </p:graphicFrame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0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79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0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8194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4" name="Документ" r:id="rId3" imgW="4262628" imgH="126492" progId="Word.Document.8">
              <p:embed/>
            </p:oleObj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8</a:t>
            </a:r>
            <a:endParaRPr lang="ru-RU" altLang="ru-RU" sz="90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8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4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1,10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4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5474" name="Документ" r:id="rId3" imgW="4262628" imgH="126492" progId="Word.Document.8">
              <p:embed/>
            </p:oleObj>
          </a:graphicData>
        </a:graphic>
      </p:graphicFrame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5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9570" name="Документ" r:id="rId3" imgW="4262628" imgH="126492" progId="Word.Document.8">
              <p:embed/>
            </p:oleObj>
          </a:graphicData>
        </a:graphic>
      </p:graphicFrame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42" name="Документ" r:id="rId3" imgW="4262628" imgH="126492" progId="Word.Document.8">
              <p:embed/>
            </p:oleObj>
          </a:graphicData>
        </a:graphic>
      </p:graphicFrame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3666" name="Документ" r:id="rId3" imgW="4262628" imgH="126492" progId="Word.Document.8">
              <p:embed/>
            </p:oleObj>
          </a:graphicData>
        </a:graphic>
      </p:graphicFrame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1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6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4690" name="Документ" r:id="rId3" imgW="4262628" imgH="126492" progId="Word.Document.8">
              <p:embed/>
            </p:oleObj>
          </a:graphicData>
        </a:graphic>
      </p:graphicFrame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71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5714" name="Документ" r:id="rId3" imgW="4262628" imgH="126492" progId="Word.Document.8">
              <p:embed/>
            </p:oleObj>
          </a:graphicData>
        </a:graphic>
      </p:graphicFrame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3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7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7762" name="Документ" r:id="rId3" imgW="4262628" imgH="126492" progId="Word.Document.8">
              <p:embed/>
            </p:oleObj>
          </a:graphicData>
        </a:graphic>
      </p:graphicFrame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87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8786" name="Документ" r:id="rId3" imgW="4262628" imgH="126492" progId="Word.Document.8">
              <p:embed/>
            </p:oleObj>
          </a:graphicData>
        </a:graphic>
      </p:graphicFrame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1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98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9810" name="Документ" r:id="rId3" imgW="4262628" imgH="126492" progId="Word.Document.8">
              <p:embed/>
            </p:oleObj>
          </a:graphicData>
        </a:graphic>
      </p:graphicFrame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89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3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0834" name="Документ" r:id="rId3" imgW="4262628" imgH="126492" progId="Word.Document.8">
              <p:embed/>
            </p:oleObj>
          </a:graphicData>
        </a:graphic>
      </p:graphicFrame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083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1860" name="Rectangle 3"/>
          <p:cNvSpPr>
            <a:spLocks noChangeArrowheads="1"/>
          </p:cNvSpPr>
          <p:nvPr/>
        </p:nvSpPr>
        <p:spPr bwMode="auto">
          <a:xfrm>
            <a:off x="267047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1858" name="Документ" r:id="rId3" imgW="4262628" imgH="126492" progId="Word.Document.8">
              <p:embed/>
            </p:oleObj>
          </a:graphicData>
        </a:graphic>
      </p:graphicFrame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1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90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3906" name="Документ" r:id="rId3" imgW="4262628" imgH="126492" progId="Word.Document.8">
              <p:embed/>
            </p:oleObj>
          </a:graphicData>
        </a:graphic>
      </p:graphicFrame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21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615" y="1964839"/>
            <a:ext cx="4327344" cy="30918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4930" name="Документ" r:id="rId3" imgW="4262628" imgH="126492" progId="Word.Document.8">
              <p:embed/>
            </p:oleObj>
          </a:graphicData>
        </a:graphic>
      </p:graphicFrame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493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595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5954" name="Документ" r:id="rId3" imgW="4262628" imgH="126492" progId="Word.Document.8">
              <p:embed/>
            </p:oleObj>
          </a:graphicData>
        </a:graphic>
      </p:graphicFrame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10000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6978" name="Документ" r:id="rId3" imgW="4262628" imgH="126492" progId="Word.Document.8">
              <p:embed/>
            </p:oleObj>
          </a:graphicData>
        </a:graphic>
      </p:graphicFrame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5479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2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9026" name="Документ" r:id="rId3" imgW="4262628" imgH="126492" progId="Word.Document.8">
              <p:embed/>
            </p:oleObj>
          </a:graphicData>
        </a:graphic>
      </p:graphicFrame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1076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1074" name="Документ" r:id="rId3" imgW="4262628" imgH="126492" progId="Word.Document.8">
              <p:embed/>
            </p:oleObj>
          </a:graphicData>
        </a:graphic>
      </p:graphicFrame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97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2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>
                <a:solidFill>
                  <a:srgbClr val="000000"/>
                </a:solidFill>
                <a:latin typeface="Arial" charset="0"/>
              </a:rPr>
              <a:t>Масштаб  1 : 5000</a:t>
            </a:r>
            <a:endParaRPr lang="ru-RU" altLang="ru-RU" sz="800">
              <a:latin typeface="Arial" charset="0"/>
            </a:endParaRPr>
          </a:p>
        </p:txBody>
      </p:sp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32098" name="Документ" r:id="rId3" imgW="4262628" imgH="126492" progId="Word.Document.8">
              <p:embed/>
            </p:oleObj>
          </a:graphicData>
        </a:graphic>
      </p:graphicFrame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en-US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12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486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latin typeface="Arial" charset="0"/>
              </a:rPr>
              <a:t>Приложение </a:t>
            </a:r>
            <a:r>
              <a:rPr lang="ru-RU" altLang="ru-RU" sz="900" dirty="0" smtClean="0">
                <a:latin typeface="Arial" charset="0"/>
              </a:rPr>
              <a:t> 99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5809</TotalTime>
  <Words>1586</Words>
  <Application>Microsoft Office PowerPoint</Application>
  <PresentationFormat>Произвольный</PresentationFormat>
  <Paragraphs>496</Paragraphs>
  <Slides>99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99</vt:i4>
      </vt:variant>
    </vt:vector>
  </HeadingPairs>
  <TitlesOfParts>
    <vt:vector size="102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omoskaleva</cp:lastModifiedBy>
  <cp:revision>506</cp:revision>
  <cp:lastPrinted>2012-08-27T09:07:18Z</cp:lastPrinted>
  <dcterms:created xsi:type="dcterms:W3CDTF">2008-01-10T06:36:37Z</dcterms:created>
  <dcterms:modified xsi:type="dcterms:W3CDTF">2016-06-22T04:36:42Z</dcterms:modified>
</cp:coreProperties>
</file>